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346B46-E834-499D-8103-946D39E87F9C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B9B9BC4-507B-4BE9-A349-025EFBF62C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Dartmouth College vs. Woodward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Joseph O’Brien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358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/>
          <a:lstStyle/>
          <a:p>
            <a:r>
              <a:rPr lang="en-US" dirty="0" smtClean="0"/>
              <a:t>Trustees of Dartmouth College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4400" y="1524000"/>
            <a:ext cx="4041775" cy="838200"/>
          </a:xfrm>
        </p:spPr>
        <p:txBody>
          <a:bodyPr/>
          <a:lstStyle/>
          <a:p>
            <a:r>
              <a:rPr lang="en-US" dirty="0" smtClean="0"/>
              <a:t>William H. Woodward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/>
          <a:p>
            <a:r>
              <a:rPr lang="en-US" dirty="0" smtClean="0"/>
              <a:t>Group of people with vested interests in Dartmouth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362200"/>
            <a:ext cx="4041775" cy="3941763"/>
          </a:xfrm>
        </p:spPr>
        <p:txBody>
          <a:bodyPr/>
          <a:lstStyle/>
          <a:p>
            <a:r>
              <a:rPr lang="en-US" dirty="0" smtClean="0"/>
              <a:t>State approved secretary of the Board of Trustees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6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New Hampshire government tried to alter the royal charter of Dartmouth</a:t>
            </a:r>
          </a:p>
          <a:p>
            <a:r>
              <a:rPr lang="en-US" dirty="0" smtClean="0"/>
              <a:t>The government was trying to have greater say in Dartmouth’s affairs</a:t>
            </a:r>
          </a:p>
          <a:p>
            <a:pPr lvl="1"/>
            <a:r>
              <a:rPr lang="en-US" dirty="0" smtClean="0"/>
              <a:t>Could appoint president</a:t>
            </a:r>
          </a:p>
          <a:p>
            <a:pPr lvl="1"/>
            <a:r>
              <a:rPr lang="en-US" dirty="0" smtClean="0"/>
              <a:t>Could add members to the board of trustees</a:t>
            </a:r>
          </a:p>
          <a:p>
            <a:pPr lvl="1"/>
            <a:r>
              <a:rPr lang="en-US" dirty="0" smtClean="0"/>
              <a:t>Created a board of visitors</a:t>
            </a:r>
          </a:p>
          <a:p>
            <a:pPr lvl="2"/>
            <a:r>
              <a:rPr lang="en-US" dirty="0" smtClean="0"/>
              <a:t>Had veto power over the trustees</a:t>
            </a:r>
          </a:p>
          <a:p>
            <a:r>
              <a:rPr lang="en-US" dirty="0" smtClean="0"/>
              <a:t>Government tried to change Dartmouth from private to public</a:t>
            </a:r>
          </a:p>
          <a:p>
            <a:r>
              <a:rPr lang="en-US" dirty="0" smtClean="0"/>
              <a:t>Trustees felt these actions were unconstitutional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28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Ruled in favor of Dartmouth</a:t>
            </a:r>
          </a:p>
          <a:p>
            <a:pPr lvl="1"/>
            <a:r>
              <a:rPr lang="en-US" dirty="0" smtClean="0"/>
              <a:t>Article 1, Section 10 of the Constitution</a:t>
            </a:r>
          </a:p>
          <a:p>
            <a:pPr lvl="2"/>
            <a:r>
              <a:rPr lang="en-US" dirty="0" smtClean="0"/>
              <a:t>“Contract Clause”</a:t>
            </a:r>
          </a:p>
          <a:p>
            <a:pPr lvl="2"/>
            <a:r>
              <a:rPr lang="en-US" dirty="0" smtClean="0"/>
              <a:t>Prohibits states from interfering with private contracts</a:t>
            </a:r>
          </a:p>
          <a:p>
            <a:r>
              <a:rPr lang="en-US" dirty="0" smtClean="0"/>
              <a:t>Allowed Dartmouth to continue as a private institution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275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states passed laws and constitutional amendments to retain the right to alter contracts</a:t>
            </a:r>
          </a:p>
          <a:p>
            <a:r>
              <a:rPr lang="en-US" dirty="0" smtClean="0"/>
              <a:t>Set precedent that all alterations cannot hurt members of the contract (shareholders, founders, etc..)</a:t>
            </a:r>
          </a:p>
          <a:p>
            <a:r>
              <a:rPr lang="en-US" smtClean="0"/>
              <a:t>Strengthened </a:t>
            </a:r>
            <a:r>
              <a:rPr lang="en-US" dirty="0" smtClean="0"/>
              <a:t>the contract clause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7495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</TotalTime>
  <Words>165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Dartmouth College vs. Woodward</vt:lpstr>
      <vt:lpstr>Participants</vt:lpstr>
      <vt:lpstr>The Issues</vt:lpstr>
      <vt:lpstr>Decision</vt:lpstr>
      <vt:lpstr>Significance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Dartmouth College vs. Woodward</dc:title>
  <dc:creator>Joseph Connor O'Brien</dc:creator>
  <cp:lastModifiedBy>Jenkins, Mark</cp:lastModifiedBy>
  <cp:revision>3</cp:revision>
  <dcterms:created xsi:type="dcterms:W3CDTF">2012-03-05T02:06:48Z</dcterms:created>
  <dcterms:modified xsi:type="dcterms:W3CDTF">2012-03-05T17:31:16Z</dcterms:modified>
</cp:coreProperties>
</file>